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147377385" r:id="rId2"/>
    <p:sldId id="338" r:id="rId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B57619D6-F449-4412-B7BB-DB6842FC5B01}">
          <p14:sldIdLst>
            <p14:sldId id="2147377385"/>
            <p14:sldId id="33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7B4046-3501-007B-0B20-026A2DFC43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BE3ED85-1587-9F04-D608-B4B04910D6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0C1222-5279-7DE9-411C-1148ECAEB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1575-CAA9-40F2-AD7C-3E206B1B7F63}" type="datetimeFigureOut">
              <a:rPr lang="es-CO" smtClean="0"/>
              <a:t>14/11/2024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A69F5F-414D-D7C0-B4FE-BF2ADCDC9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9C1D6D-7E96-7463-5E12-1FE2C0B52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45E4-6868-48C5-B4AB-B9DB9C80630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63124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F6267B-DB4A-4F2F-FAE4-A0EE577A8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A7F671A-AB6C-498C-DA6D-5FF6B792D8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74C54C-1CAB-A516-0DBD-EC9875035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1575-CAA9-40F2-AD7C-3E206B1B7F63}" type="datetimeFigureOut">
              <a:rPr lang="es-CO" smtClean="0"/>
              <a:t>14/11/2024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5FADE0-E5E6-A14B-72B7-1E251BE33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A98F95-ECCA-D48A-B244-8C5154720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45E4-6868-48C5-B4AB-B9DB9C80630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47149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533EF3D-7642-9F6D-637A-C2B1D66242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B17036-65E3-5B39-4C5D-A85E2A3A81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3B5BBB-B05B-67F5-86AE-5A0231767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1575-CAA9-40F2-AD7C-3E206B1B7F63}" type="datetimeFigureOut">
              <a:rPr lang="es-CO" smtClean="0"/>
              <a:t>14/11/2024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9DCC5C-D7CE-6E14-D8D7-07E8450E8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6B0F46-83CB-E974-6329-63B7968CB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45E4-6868-48C5-B4AB-B9DB9C80630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82201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bg>
      <p:bgPr>
        <a:noFill/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8596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BD3F5D-B695-4205-E93F-688A0BD75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95198D-08E1-1E96-FD7A-F4FB93AFC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A07610-3AF2-6421-A2E8-AA4808BCB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1575-CAA9-40F2-AD7C-3E206B1B7F63}" type="datetimeFigureOut">
              <a:rPr lang="es-CO" smtClean="0"/>
              <a:t>14/11/2024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862930-3928-037C-3BFD-BE6C9B07C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EB00DC-E25E-94CF-8F03-EF65637D3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45E4-6868-48C5-B4AB-B9DB9C80630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9123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494B99-0DB1-0891-ED18-E43D80AFC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45843B-585E-6306-654F-8302B5E09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586ADC-EECA-039B-71A6-35AB9EEE8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1575-CAA9-40F2-AD7C-3E206B1B7F63}" type="datetimeFigureOut">
              <a:rPr lang="es-CO" smtClean="0"/>
              <a:t>14/11/2024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355AAD-38DD-99AE-AD5C-6B3CD425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BC1996-8338-5BCC-7FDF-CA07DFD04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45E4-6868-48C5-B4AB-B9DB9C80630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5377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5A694C-C3F1-B16F-56D3-D93E91CB7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919041-68A9-3114-604B-451D2F42A8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B358B71-FEDA-66A3-3D8C-6C40297D56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6BA912-B8BF-2CCE-15D7-63B3EB676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1575-CAA9-40F2-AD7C-3E206B1B7F63}" type="datetimeFigureOut">
              <a:rPr lang="es-CO" smtClean="0"/>
              <a:t>14/11/2024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ADFD7DD-E125-1E01-F8BC-F4FFD23D2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2C5774-2851-7CCF-FA3C-2FBD4C013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45E4-6868-48C5-B4AB-B9DB9C80630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52172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427E2B-C981-1C08-A8C5-2F38AC767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B518D80-FBB5-E167-86B0-E81CC89A4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2E65B6E-3499-5674-A469-CDFA7619BA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5983310-569A-A2B3-6A35-017F1CFD62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551E7C1-8A9A-909F-D804-0F0E94BAEE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65DAF3A-FF9D-9AC4-6DA1-31DC5BDD1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1575-CAA9-40F2-AD7C-3E206B1B7F63}" type="datetimeFigureOut">
              <a:rPr lang="es-CO" smtClean="0"/>
              <a:t>14/11/2024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5277D8E-3586-D768-9B84-C52FDB5A3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B5591A4-2AEA-5F6F-2226-84F6BA5A2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45E4-6868-48C5-B4AB-B9DB9C80630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78218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09150A-AEEF-5E65-5DAA-513A9F37E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08F5E11-53C5-C08B-8CBA-1E753C31E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1575-CAA9-40F2-AD7C-3E206B1B7F63}" type="datetimeFigureOut">
              <a:rPr lang="es-CO" smtClean="0"/>
              <a:t>14/11/2024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9BC41B3-67BB-A176-E24A-D0DF456F9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CB8F6E5-B299-F920-C5E3-A789D9D25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45E4-6868-48C5-B4AB-B9DB9C80630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0619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BBE7A2B-6755-3987-7988-DEEF9101D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1575-CAA9-40F2-AD7C-3E206B1B7F63}" type="datetimeFigureOut">
              <a:rPr lang="es-CO" smtClean="0"/>
              <a:t>14/11/2024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85E4F3F-D20E-D521-31F6-7FF26A746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9C49640-A975-AFF3-EB26-8C369C0CC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45E4-6868-48C5-B4AB-B9DB9C80630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88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66D8E5-C136-79AF-BD56-0376747D8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E0BF40-9BB1-ED3A-B723-6AA18F3E1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DB53512-F841-5A74-9E82-079A14F64A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C6E9DCB-0A53-1AD8-96EA-52BC74AEF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1575-CAA9-40F2-AD7C-3E206B1B7F63}" type="datetimeFigureOut">
              <a:rPr lang="es-CO" smtClean="0"/>
              <a:t>14/11/2024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6F8CEC3-201E-7116-1938-0A3D67AE9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9AC71E0-ACB1-145B-7261-323758922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45E4-6868-48C5-B4AB-B9DB9C80630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354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769376-B610-9BDB-082B-32E236A41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3C98768-CFF2-F2C3-167B-A250E179A2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93EA83D-5AA3-C597-1A8B-124E4C8A7C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AA09628-09AB-BA5D-C037-CE44DACDE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1575-CAA9-40F2-AD7C-3E206B1B7F63}" type="datetimeFigureOut">
              <a:rPr lang="es-CO" smtClean="0"/>
              <a:t>14/11/2024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65D2FA0-4D23-EAE2-B15B-6E9ABB7EC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C6DE717-5CA5-6F87-707E-2462F988B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D45E4-6868-48C5-B4AB-B9DB9C80630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74311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33E8260-8A48-CBD6-EF9E-9C0531C92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094D276-62E9-15A6-749D-F1EF3C3983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34D644-94F6-D5E2-5F2B-187C17C32A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8D1575-CAA9-40F2-AD7C-3E206B1B7F63}" type="datetimeFigureOut">
              <a:rPr lang="es-CO" smtClean="0"/>
              <a:t>14/11/2024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5B8182-082F-BB39-A668-8ECF69D28C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A0AE3B-7224-DCDF-D5B7-93326C7B5D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8D45E4-6868-48C5-B4AB-B9DB9C80630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8286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ogotá wallpapers, Man Made, HQ Bogotá pictures | 4K Wallpapers 2019">
            <a:extLst>
              <a:ext uri="{FF2B5EF4-FFF2-40B4-BE49-F238E27FC236}">
                <a16:creationId xmlns:a16="http://schemas.microsoft.com/office/drawing/2014/main" id="{36AC508A-1D47-44A9-97C3-54331C7A53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brightnessContrast bright="-6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624" b="20000"/>
          <a:stretch/>
        </p:blipFill>
        <p:spPr bwMode="auto">
          <a:xfrm>
            <a:off x="0" y="1291634"/>
            <a:ext cx="12192000" cy="420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4">
            <a:extLst>
              <a:ext uri="{FF2B5EF4-FFF2-40B4-BE49-F238E27FC236}">
                <a16:creationId xmlns:a16="http://schemas.microsoft.com/office/drawing/2014/main" id="{6CCDE6CF-173E-41ED-B17D-40D03586B090}"/>
              </a:ext>
            </a:extLst>
          </p:cNvPr>
          <p:cNvGrpSpPr/>
          <p:nvPr/>
        </p:nvGrpSpPr>
        <p:grpSpPr>
          <a:xfrm>
            <a:off x="94512" y="5084105"/>
            <a:ext cx="5261318" cy="1138895"/>
            <a:chOff x="0" y="0"/>
            <a:chExt cx="4303179" cy="577884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9FD31051-7E20-453A-8F30-C15640518035}"/>
                </a:ext>
              </a:extLst>
            </p:cNvPr>
            <p:cNvSpPr/>
            <p:nvPr/>
          </p:nvSpPr>
          <p:spPr>
            <a:xfrm>
              <a:off x="0" y="0"/>
              <a:ext cx="4303180" cy="577884"/>
            </a:xfrm>
            <a:custGeom>
              <a:avLst/>
              <a:gdLst/>
              <a:ahLst/>
              <a:cxnLst/>
              <a:rect l="l" t="t" r="r" b="b"/>
              <a:pathLst>
                <a:path w="4303180" h="577884">
                  <a:moveTo>
                    <a:pt x="0" y="0"/>
                  </a:moveTo>
                  <a:lnTo>
                    <a:pt x="4303180" y="0"/>
                  </a:lnTo>
                  <a:lnTo>
                    <a:pt x="4303180" y="577884"/>
                  </a:lnTo>
                  <a:lnTo>
                    <a:pt x="0" y="577884"/>
                  </a:lnTo>
                  <a:close/>
                </a:path>
              </a:pathLst>
            </a:custGeom>
            <a:solidFill>
              <a:srgbClr val="004186">
                <a:alpha val="75686"/>
              </a:srgbClr>
            </a:solidFill>
          </p:spPr>
          <p:txBody>
            <a:bodyPr/>
            <a:lstStyle/>
            <a:p>
              <a:endParaRPr lang="es-CO"/>
            </a:p>
          </p:txBody>
        </p:sp>
      </p:grpSp>
      <p:grpSp>
        <p:nvGrpSpPr>
          <p:cNvPr id="11" name="Group 6">
            <a:extLst>
              <a:ext uri="{FF2B5EF4-FFF2-40B4-BE49-F238E27FC236}">
                <a16:creationId xmlns:a16="http://schemas.microsoft.com/office/drawing/2014/main" id="{2AF955E1-4581-41B8-9876-438E214DAF5B}"/>
              </a:ext>
            </a:extLst>
          </p:cNvPr>
          <p:cNvGrpSpPr/>
          <p:nvPr/>
        </p:nvGrpSpPr>
        <p:grpSpPr>
          <a:xfrm>
            <a:off x="0" y="4938055"/>
            <a:ext cx="5261317" cy="1138895"/>
            <a:chOff x="0" y="0"/>
            <a:chExt cx="4253435" cy="577884"/>
          </a:xfrm>
        </p:grpSpPr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AF465DA0-E4F5-4C1D-8822-8E936B6BBBEF}"/>
                </a:ext>
              </a:extLst>
            </p:cNvPr>
            <p:cNvSpPr/>
            <p:nvPr/>
          </p:nvSpPr>
          <p:spPr>
            <a:xfrm>
              <a:off x="0" y="0"/>
              <a:ext cx="4253435" cy="577884"/>
            </a:xfrm>
            <a:custGeom>
              <a:avLst/>
              <a:gdLst/>
              <a:ahLst/>
              <a:cxnLst/>
              <a:rect l="l" t="t" r="r" b="b"/>
              <a:pathLst>
                <a:path w="4253435" h="577884">
                  <a:moveTo>
                    <a:pt x="0" y="0"/>
                  </a:moveTo>
                  <a:lnTo>
                    <a:pt x="4253435" y="0"/>
                  </a:lnTo>
                  <a:lnTo>
                    <a:pt x="4253435" y="577884"/>
                  </a:lnTo>
                  <a:lnTo>
                    <a:pt x="0" y="577884"/>
                  </a:lnTo>
                  <a:close/>
                </a:path>
              </a:pathLst>
            </a:custGeom>
            <a:solidFill>
              <a:srgbClr val="004186">
                <a:alpha val="75686"/>
              </a:srgbClr>
            </a:solid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14" name="TextBox 20">
            <a:extLst>
              <a:ext uri="{FF2B5EF4-FFF2-40B4-BE49-F238E27FC236}">
                <a16:creationId xmlns:a16="http://schemas.microsoft.com/office/drawing/2014/main" id="{0E753045-8112-4F7E-9B9E-DCF50ACFA32E}"/>
              </a:ext>
            </a:extLst>
          </p:cNvPr>
          <p:cNvSpPr txBox="1"/>
          <p:nvPr/>
        </p:nvSpPr>
        <p:spPr>
          <a:xfrm>
            <a:off x="7646970" y="6472252"/>
            <a:ext cx="4760159" cy="2657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662" lvl="1" algn="just">
              <a:lnSpc>
                <a:spcPts val="2226"/>
              </a:lnSpc>
            </a:pPr>
            <a:r>
              <a:rPr kumimoji="0" lang="en-US" sz="1600" b="1" i="0" u="none" strike="noStrike" kern="1200" cap="none" spc="47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Somos Confianza</a:t>
            </a:r>
            <a:r>
              <a:rPr lang="en-US" sz="1600" b="1" spc="47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, Seguridad y Transparencia.</a:t>
            </a:r>
            <a:endParaRPr kumimoji="0" lang="en-US" sz="1600" b="1" i="0" u="none" strike="noStrike" kern="1200" cap="none" spc="47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7A421A4-5F6B-E468-AB1F-2B45176EC0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59" y="168535"/>
            <a:ext cx="2591471" cy="93293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B3B4103-F179-8B4F-1827-17F1A1F74B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859" y="385748"/>
            <a:ext cx="3334382" cy="81080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327BB18-CDB1-CA53-7D03-1F6C57E1A8DD}"/>
              </a:ext>
            </a:extLst>
          </p:cNvPr>
          <p:cNvSpPr txBox="1"/>
          <p:nvPr/>
        </p:nvSpPr>
        <p:spPr>
          <a:xfrm>
            <a:off x="-1" y="5119348"/>
            <a:ext cx="52613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MATRIZ DE RIESGOS SOCIEDAD AÑO 2023</a:t>
            </a:r>
            <a:endParaRPr lang="es-CO" sz="2400" b="1" dirty="0">
              <a:solidFill>
                <a:schemeClr val="bg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890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0">
            <a:extLst>
              <a:ext uri="{FF2B5EF4-FFF2-40B4-BE49-F238E27FC236}">
                <a16:creationId xmlns:a16="http://schemas.microsoft.com/office/drawing/2014/main" id="{1BA6ECE0-2941-385C-F7D7-675B2A13D7EE}"/>
              </a:ext>
            </a:extLst>
          </p:cNvPr>
          <p:cNvSpPr txBox="1"/>
          <p:nvPr/>
        </p:nvSpPr>
        <p:spPr>
          <a:xfrm>
            <a:off x="213195" y="6430825"/>
            <a:ext cx="3105231" cy="240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662" marR="0" lvl="1" indent="0" algn="just" defTabSz="914400" rtl="0" eaLnBrk="1" fontAlgn="auto" latinLnBrk="0" hangingPunct="1">
              <a:lnSpc>
                <a:spcPts val="222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47" normalizeH="0" baseline="0" noProof="0">
                <a:ln>
                  <a:noFill/>
                </a:ln>
                <a:solidFill>
                  <a:srgbClr val="9C9C9C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Somos Confianza, Seguridad y Tranparencia.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6F721BB-B316-0865-89E4-EDEB63F8D5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411" y="549302"/>
            <a:ext cx="3334382" cy="81080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05A3368-8BE6-ABCC-C771-5FCD5129C9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07" y="427174"/>
            <a:ext cx="2591471" cy="93293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E5D2343-7BAE-265C-0A80-10429729E4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7696" y="1360104"/>
            <a:ext cx="12192000" cy="564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8379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</Words>
  <Application>Microsoft Office PowerPoint</Application>
  <PresentationFormat>Panorámica</PresentationFormat>
  <Paragraphs>3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Segoe UI Semilight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Angela Marcela Rodriguez Zamora</dc:creator>
  <cp:lastModifiedBy>Angela Marcela Rodriguez Zamora</cp:lastModifiedBy>
  <cp:revision>1</cp:revision>
  <dcterms:created xsi:type="dcterms:W3CDTF">2024-11-14T15:09:22Z</dcterms:created>
  <dcterms:modified xsi:type="dcterms:W3CDTF">2024-11-14T15:11:06Z</dcterms:modified>
</cp:coreProperties>
</file>